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0" r:id="rId6"/>
    <p:sldId id="285" r:id="rId7"/>
    <p:sldId id="281" r:id="rId8"/>
    <p:sldId id="286" r:id="rId9"/>
    <p:sldId id="282" r:id="rId10"/>
    <p:sldId id="287" r:id="rId11"/>
    <p:sldId id="283" r:id="rId12"/>
    <p:sldId id="288" r:id="rId13"/>
    <p:sldId id="284" r:id="rId14"/>
    <p:sldId id="289" r:id="rId15"/>
    <p:sldId id="290" r:id="rId16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BAEC15-63B3-4D0D-AC33-F87BAD19A4CA}" v="5" dt="2026-01-15T15:27:57.3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1-15T15:27:57.375" v="1673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6-01-06T10:28:07.785" v="1579" actId="20577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1-06T10:28:07.785" v="1579" actId="20577"/>
          <ac:spMkLst>
            <pc:docMk/>
            <pc:sldMk cId="3629804667" sldId="257"/>
            <ac:spMk id="2" creationId="{04D34E85-657A-84C0-3149-06E3FEB7E27D}"/>
          </ac:spMkLst>
        </pc:spChg>
      </pc:sldChg>
      <pc:sldChg chg="addSp delSp modSp">
        <pc:chgData name="Jonny Tilford" userId="1700ab20-2b1c-4e6c-8c80-166aa5a5c274" providerId="ADAL" clId="{895E349F-E8A4-4665-A7D8-59DC0CD87049}" dt="2026-01-06T10:45:37.155" v="1659" actId="478"/>
        <pc:sldMkLst>
          <pc:docMk/>
          <pc:sldMk cId="1479833187" sldId="280"/>
        </pc:sldMkLst>
        <pc:picChg chg="add mod">
          <ac:chgData name="Jonny Tilford" userId="1700ab20-2b1c-4e6c-8c80-166aa5a5c274" providerId="ADAL" clId="{895E349F-E8A4-4665-A7D8-59DC0CD87049}" dt="2026-01-06T10:29:06.208" v="1589" actId="1076"/>
          <ac:picMkLst>
            <pc:docMk/>
            <pc:sldMk cId="1479833187" sldId="280"/>
            <ac:picMk id="2" creationId="{B7D89A8E-635A-8FD2-920C-49F24BF5E2BE}"/>
          </ac:picMkLst>
        </pc:picChg>
        <pc:picChg chg="add mod">
          <ac:chgData name="Jonny Tilford" userId="1700ab20-2b1c-4e6c-8c80-166aa5a5c274" providerId="ADAL" clId="{895E349F-E8A4-4665-A7D8-59DC0CD87049}" dt="2026-01-06T10:29:41.823" v="1592" actId="688"/>
          <ac:picMkLst>
            <pc:docMk/>
            <pc:sldMk cId="1479833187" sldId="280"/>
            <ac:picMk id="1028" creationId="{AAA33E7B-B1DC-8A19-17AC-D5DC6B1CF886}"/>
          </ac:picMkLst>
        </pc:picChg>
      </pc:sldChg>
      <pc:sldChg chg="addSp delSp modSp">
        <pc:chgData name="Jonny Tilford" userId="1700ab20-2b1c-4e6c-8c80-166aa5a5c274" providerId="ADAL" clId="{895E349F-E8A4-4665-A7D8-59DC0CD87049}" dt="2026-01-06T10:45:40.401" v="1661" actId="478"/>
        <pc:sldMkLst>
          <pc:docMk/>
          <pc:sldMk cId="2115072597" sldId="281"/>
        </pc:sldMkLst>
        <pc:picChg chg="add mod">
          <ac:chgData name="Jonny Tilford" userId="1700ab20-2b1c-4e6c-8c80-166aa5a5c274" providerId="ADAL" clId="{895E349F-E8A4-4665-A7D8-59DC0CD87049}" dt="2026-01-06T10:30:59.718" v="1605" actId="1076"/>
          <ac:picMkLst>
            <pc:docMk/>
            <pc:sldMk cId="2115072597" sldId="281"/>
            <ac:picMk id="2" creationId="{0DA70E00-EA99-13F1-E7C2-DCA303FC4B3F}"/>
          </ac:picMkLst>
        </pc:picChg>
      </pc:sldChg>
      <pc:sldChg chg="addSp delSp modSp add">
        <pc:chgData name="Jonny Tilford" userId="1700ab20-2b1c-4e6c-8c80-166aa5a5c274" providerId="ADAL" clId="{895E349F-E8A4-4665-A7D8-59DC0CD87049}" dt="2026-01-06T10:45:50.925" v="1663" actId="478"/>
        <pc:sldMkLst>
          <pc:docMk/>
          <pc:sldMk cId="4139307561" sldId="282"/>
        </pc:sldMkLst>
        <pc:picChg chg="add mod">
          <ac:chgData name="Jonny Tilford" userId="1700ab20-2b1c-4e6c-8c80-166aa5a5c274" providerId="ADAL" clId="{895E349F-E8A4-4665-A7D8-59DC0CD87049}" dt="2026-01-06T10:40:27.797" v="1624" actId="1076"/>
          <ac:picMkLst>
            <pc:docMk/>
            <pc:sldMk cId="4139307561" sldId="282"/>
            <ac:picMk id="3076" creationId="{0F30FEFC-D3A6-916E-626C-D9AF0647F0A3}"/>
          </ac:picMkLst>
        </pc:picChg>
      </pc:sldChg>
      <pc:sldChg chg="addSp delSp modSp add">
        <pc:chgData name="Jonny Tilford" userId="1700ab20-2b1c-4e6c-8c80-166aa5a5c274" providerId="ADAL" clId="{895E349F-E8A4-4665-A7D8-59DC0CD87049}" dt="2026-01-06T10:45:56.170" v="1665" actId="478"/>
        <pc:sldMkLst>
          <pc:docMk/>
          <pc:sldMk cId="3121131763" sldId="283"/>
        </pc:sldMkLst>
        <pc:picChg chg="add mod">
          <ac:chgData name="Jonny Tilford" userId="1700ab20-2b1c-4e6c-8c80-166aa5a5c274" providerId="ADAL" clId="{895E349F-E8A4-4665-A7D8-59DC0CD87049}" dt="2026-01-06T10:41:37.614" v="1638" actId="1076"/>
          <ac:picMkLst>
            <pc:docMk/>
            <pc:sldMk cId="3121131763" sldId="283"/>
            <ac:picMk id="4098" creationId="{546AECA0-C3FE-911E-8E13-E7550D734EA9}"/>
          </ac:picMkLst>
        </pc:picChg>
      </pc:sldChg>
      <pc:sldChg chg="addSp delSp modSp add">
        <pc:chgData name="Jonny Tilford" userId="1700ab20-2b1c-4e6c-8c80-166aa5a5c274" providerId="ADAL" clId="{895E349F-E8A4-4665-A7D8-59DC0CD87049}" dt="2026-01-06T10:45:59.400" v="1667" actId="478"/>
        <pc:sldMkLst>
          <pc:docMk/>
          <pc:sldMk cId="3334660759" sldId="284"/>
        </pc:sldMkLst>
        <pc:picChg chg="add mod">
          <ac:chgData name="Jonny Tilford" userId="1700ab20-2b1c-4e6c-8c80-166aa5a5c274" providerId="ADAL" clId="{895E349F-E8A4-4665-A7D8-59DC0CD87049}" dt="2026-01-06T10:44:44.364" v="1653" actId="1076"/>
          <ac:picMkLst>
            <pc:docMk/>
            <pc:sldMk cId="3334660759" sldId="284"/>
            <ac:picMk id="5122" creationId="{82D425CC-BD54-D82F-7E44-ED2548D60EBD}"/>
          </ac:picMkLst>
        </pc:picChg>
      </pc:sldChg>
      <pc:sldChg chg="add">
        <pc:chgData name="Jonny Tilford" userId="1700ab20-2b1c-4e6c-8c80-166aa5a5c274" providerId="ADAL" clId="{895E349F-E8A4-4665-A7D8-59DC0CD87049}" dt="2026-01-06T10:45:35.993" v="1658" actId="2890"/>
        <pc:sldMkLst>
          <pc:docMk/>
          <pc:sldMk cId="1404544407" sldId="285"/>
        </pc:sldMkLst>
      </pc:sldChg>
      <pc:sldChg chg="add">
        <pc:chgData name="Jonny Tilford" userId="1700ab20-2b1c-4e6c-8c80-166aa5a5c274" providerId="ADAL" clId="{895E349F-E8A4-4665-A7D8-59DC0CD87049}" dt="2026-01-06T10:45:38.986" v="1660" actId="2890"/>
        <pc:sldMkLst>
          <pc:docMk/>
          <pc:sldMk cId="703469306" sldId="286"/>
        </pc:sldMkLst>
      </pc:sldChg>
      <pc:sldChg chg="add">
        <pc:chgData name="Jonny Tilford" userId="1700ab20-2b1c-4e6c-8c80-166aa5a5c274" providerId="ADAL" clId="{895E349F-E8A4-4665-A7D8-59DC0CD87049}" dt="2026-01-06T10:45:47.801" v="1662" actId="2890"/>
        <pc:sldMkLst>
          <pc:docMk/>
          <pc:sldMk cId="2516628143" sldId="287"/>
        </pc:sldMkLst>
      </pc:sldChg>
      <pc:sldChg chg="add">
        <pc:chgData name="Jonny Tilford" userId="1700ab20-2b1c-4e6c-8c80-166aa5a5c274" providerId="ADAL" clId="{895E349F-E8A4-4665-A7D8-59DC0CD87049}" dt="2026-01-06T10:45:54.564" v="1664" actId="2890"/>
        <pc:sldMkLst>
          <pc:docMk/>
          <pc:sldMk cId="358661731" sldId="288"/>
        </pc:sldMkLst>
      </pc:sldChg>
      <pc:sldChg chg="add">
        <pc:chgData name="Jonny Tilford" userId="1700ab20-2b1c-4e6c-8c80-166aa5a5c274" providerId="ADAL" clId="{895E349F-E8A4-4665-A7D8-59DC0CD87049}" dt="2026-01-06T10:45:58.282" v="1666" actId="2890"/>
        <pc:sldMkLst>
          <pc:docMk/>
          <pc:sldMk cId="4105055376" sldId="289"/>
        </pc:sldMkLst>
      </pc:sldChg>
      <pc:sldChg chg="addSp delSp modSp add">
        <pc:chgData name="Jonny Tilford" userId="1700ab20-2b1c-4e6c-8c80-166aa5a5c274" providerId="ADAL" clId="{895E349F-E8A4-4665-A7D8-59DC0CD87049}" dt="2026-01-15T15:27:57.375" v="1673" actId="1076"/>
        <pc:sldMkLst>
          <pc:docMk/>
          <pc:sldMk cId="2827124590" sldId="290"/>
        </pc:sldMkLst>
        <pc:picChg chg="add mod">
          <ac:chgData name="Jonny Tilford" userId="1700ab20-2b1c-4e6c-8c80-166aa5a5c274" providerId="ADAL" clId="{895E349F-E8A4-4665-A7D8-59DC0CD87049}" dt="2026-01-15T15:27:57.375" v="1673" actId="1076"/>
          <ac:picMkLst>
            <pc:docMk/>
            <pc:sldMk cId="2827124590" sldId="290"/>
            <ac:picMk id="1026" creationId="{7F9D59C0-4E96-3BE3-6F6E-B3A032488F7B}"/>
          </ac:picMkLst>
        </pc:picChg>
        <pc:picChg chg="del">
          <ac:chgData name="Jonny Tilford" userId="1700ab20-2b1c-4e6c-8c80-166aa5a5c274" providerId="ADAL" clId="{895E349F-E8A4-4665-A7D8-59DC0CD87049}" dt="2026-01-15T15:27:10.163" v="1669" actId="478"/>
          <ac:picMkLst>
            <pc:docMk/>
            <pc:sldMk cId="2827124590" sldId="290"/>
            <ac:picMk id="5122" creationId="{5B3D2C19-4E77-E0A8-84EE-32B79DE58855}"/>
          </ac:picMkLst>
        </pc:picChg>
        <pc:picChg chg="del">
          <ac:chgData name="Jonny Tilford" userId="1700ab20-2b1c-4e6c-8c80-166aa5a5c274" providerId="ADAL" clId="{895E349F-E8A4-4665-A7D8-59DC0CD87049}" dt="2026-01-15T15:27:10.493" v="1670" actId="478"/>
          <ac:picMkLst>
            <pc:docMk/>
            <pc:sldMk cId="2827124590" sldId="290"/>
            <ac:picMk id="5124" creationId="{3A024F32-703C-CB1A-9353-78CFF7D898A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15/01/2026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Which gift would you rather receive??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73" y="4396003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301B83-EFE2-EFAB-ECEE-DF5D60082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sh Fingers Recipe Corn Flakes at Milla Slessor blog">
            <a:extLst>
              <a:ext uri="{FF2B5EF4-FFF2-40B4-BE49-F238E27FC236}">
                <a16:creationId xmlns:a16="http://schemas.microsoft.com/office/drawing/2014/main" id="{82D425CC-BD54-D82F-7E44-ED2548D60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9362">
            <a:off x="309115" y="1290718"/>
            <a:ext cx="6430687" cy="42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660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7B2D02-69A3-ECBF-55DF-7A89F644D2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ish Fingers Recipe Corn Flakes at Milla Slessor blog">
            <a:extLst>
              <a:ext uri="{FF2B5EF4-FFF2-40B4-BE49-F238E27FC236}">
                <a16:creationId xmlns:a16="http://schemas.microsoft.com/office/drawing/2014/main" id="{42D8C7CA-A51F-D3BF-EF69-63E4B6C4C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9362">
            <a:off x="309115" y="1290718"/>
            <a:ext cx="6430687" cy="42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nake Free Stock Photo - Public Domain Pictures">
            <a:extLst>
              <a:ext uri="{FF2B5EF4-FFF2-40B4-BE49-F238E27FC236}">
                <a16:creationId xmlns:a16="http://schemas.microsoft.com/office/drawing/2014/main" id="{8832F694-3D26-127A-06AE-850A718BF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7473">
            <a:off x="6096000" y="1735787"/>
            <a:ext cx="5488261" cy="365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055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44F4B-2B01-4C6D-EF4B-CD3B1BFCE0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,700+ Dad Wrapping Present Stock Photos, Pictures &amp; Royalty-Free ...">
            <a:extLst>
              <a:ext uri="{FF2B5EF4-FFF2-40B4-BE49-F238E27FC236}">
                <a16:creationId xmlns:a16="http://schemas.microsoft.com/office/drawing/2014/main" id="{7F9D59C0-4E96-3BE3-6F6E-B3A032488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307" y="757205"/>
            <a:ext cx="8015385" cy="534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124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OYSTAR Little Daisy 12 Inch Kids Bike for 2 3 4 Years Girls with ...">
            <a:extLst>
              <a:ext uri="{FF2B5EF4-FFF2-40B4-BE49-F238E27FC236}">
                <a16:creationId xmlns:a16="http://schemas.microsoft.com/office/drawing/2014/main" id="{B7D89A8E-635A-8FD2-920C-49F24BF5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8973">
            <a:off x="1045971" y="896823"/>
            <a:ext cx="3299126" cy="309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2 Best Kids 20 Inch Bikes: We tested over 30 Bikes!">
            <a:extLst>
              <a:ext uri="{FF2B5EF4-FFF2-40B4-BE49-F238E27FC236}">
                <a16:creationId xmlns:a16="http://schemas.microsoft.com/office/drawing/2014/main" id="{AAA33E7B-B1DC-8A19-17AC-D5DC6B1CF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673">
            <a:off x="1333500" y="3846786"/>
            <a:ext cx="4122706" cy="269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468C1B-B083-2A63-14CA-161505446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JOYSTAR Little Daisy 12 Inch Kids Bike for 2 3 4 Years Girls with ...">
            <a:extLst>
              <a:ext uri="{FF2B5EF4-FFF2-40B4-BE49-F238E27FC236}">
                <a16:creationId xmlns:a16="http://schemas.microsoft.com/office/drawing/2014/main" id="{CBBD6AC9-07FD-38A4-881B-8CBF2F320D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8973">
            <a:off x="1045971" y="896823"/>
            <a:ext cx="3299126" cy="309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2 Best Kids 20 Inch Bikes: We tested over 30 Bikes!">
            <a:extLst>
              <a:ext uri="{FF2B5EF4-FFF2-40B4-BE49-F238E27FC236}">
                <a16:creationId xmlns:a16="http://schemas.microsoft.com/office/drawing/2014/main" id="{D45A1E79-97F1-483C-35AF-D895687D6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673">
            <a:off x="1333500" y="3846786"/>
            <a:ext cx="4122706" cy="269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rtrait, Boy and Soccer Ball in Home, Smile and Outdoor in Patio ...">
            <a:extLst>
              <a:ext uri="{FF2B5EF4-FFF2-40B4-BE49-F238E27FC236}">
                <a16:creationId xmlns:a16="http://schemas.microsoft.com/office/drawing/2014/main" id="{0205988F-4562-2D51-52AF-DA5E168970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041">
            <a:off x="7339546" y="567558"/>
            <a:ext cx="3878843" cy="572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54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3B53A0-2EAA-8E4B-FF88-34EC9A72B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8 Awesome Birthday Cakes | A Cup of Jo">
            <a:extLst>
              <a:ext uri="{FF2B5EF4-FFF2-40B4-BE49-F238E27FC236}">
                <a16:creationId xmlns:a16="http://schemas.microsoft.com/office/drawing/2014/main" id="{0DA70E00-EA99-13F1-E7C2-DCA303FC4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1653">
            <a:off x="787182" y="701979"/>
            <a:ext cx="4856874" cy="545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07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7D9E39-F0C9-58DA-78ED-5BD99FBD8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8 Awesome Birthday Cakes | A Cup of Jo">
            <a:extLst>
              <a:ext uri="{FF2B5EF4-FFF2-40B4-BE49-F238E27FC236}">
                <a16:creationId xmlns:a16="http://schemas.microsoft.com/office/drawing/2014/main" id="{F90B2DF6-1B3D-5104-CA7E-A70A4AA2B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1653">
            <a:off x="787182" y="701979"/>
            <a:ext cx="4856874" cy="545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ausages with parmesan and thyme polenta chips">
            <a:extLst>
              <a:ext uri="{FF2B5EF4-FFF2-40B4-BE49-F238E27FC236}">
                <a16:creationId xmlns:a16="http://schemas.microsoft.com/office/drawing/2014/main" id="{8A8E67AE-E783-4FB0-E8AA-F8DBC77FD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8941">
            <a:off x="6796047" y="1676301"/>
            <a:ext cx="5258093" cy="350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469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E64C21-B5B7-BC4B-3D58-EF46EA759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LEGO Set de Juguetes de construccion Creator 31136 Perico Exotico 253 ...">
            <a:extLst>
              <a:ext uri="{FF2B5EF4-FFF2-40B4-BE49-F238E27FC236}">
                <a16:creationId xmlns:a16="http://schemas.microsoft.com/office/drawing/2014/main" id="{0F30FEFC-D3A6-916E-626C-D9AF0647F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621">
            <a:off x="403553" y="930164"/>
            <a:ext cx="5342489" cy="545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307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6975A3-0881-B60D-9D0D-2F1364B7B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LEGO Set de Juguetes de construccion Creator 31136 Perico Exotico 253 ...">
            <a:extLst>
              <a:ext uri="{FF2B5EF4-FFF2-40B4-BE49-F238E27FC236}">
                <a16:creationId xmlns:a16="http://schemas.microsoft.com/office/drawing/2014/main" id="{F6CCFD53-A034-8797-FF7F-C2DB27383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621">
            <a:off x="403553" y="930164"/>
            <a:ext cx="5342489" cy="545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4,100+ Broken Toys Stock Photos, Pictures &amp; Royalty-Free Images - iStock">
            <a:extLst>
              <a:ext uri="{FF2B5EF4-FFF2-40B4-BE49-F238E27FC236}">
                <a16:creationId xmlns:a16="http://schemas.microsoft.com/office/drawing/2014/main" id="{3C8E7CAE-57F8-91C5-99D4-E150C3544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0834">
            <a:off x="6539059" y="1797269"/>
            <a:ext cx="4647231" cy="353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62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1A2D41-1ECA-884B-B2CE-B8BE5FF7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asic Homemade Bread Recipe: How to Make It | Taste of Home">
            <a:extLst>
              <a:ext uri="{FF2B5EF4-FFF2-40B4-BE49-F238E27FC236}">
                <a16:creationId xmlns:a16="http://schemas.microsoft.com/office/drawing/2014/main" id="{546AECA0-C3FE-911E-8E13-E7550D734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6838">
            <a:off x="1017280" y="840337"/>
            <a:ext cx="5177325" cy="517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131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F26880-BD93-0B84-1E40-B1DB4E731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asic Homemade Bread Recipe: How to Make It | Taste of Home">
            <a:extLst>
              <a:ext uri="{FF2B5EF4-FFF2-40B4-BE49-F238E27FC236}">
                <a16:creationId xmlns:a16="http://schemas.microsoft.com/office/drawing/2014/main" id="{850045BB-1B06-6D71-6FF1-514E7C42B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6838">
            <a:off x="1017280" y="840337"/>
            <a:ext cx="5177325" cy="517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tones Rock Natural Stone - Free photo on Pixabay - Pixabay">
            <a:extLst>
              <a:ext uri="{FF2B5EF4-FFF2-40B4-BE49-F238E27FC236}">
                <a16:creationId xmlns:a16="http://schemas.microsoft.com/office/drawing/2014/main" id="{A85FD71D-1DFD-1355-CCC3-561F8987A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641">
            <a:off x="5973816" y="1718441"/>
            <a:ext cx="5624349" cy="374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61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89804E-2457-49C3-B5FF-D1E75D4629C5}">
  <ds:schemaRefs>
    <ds:schemaRef ds:uri="http://purl.org/dc/elements/1.1/"/>
    <ds:schemaRef ds:uri="5e281f0b-1b17-4847-92d4-f5ee8cd9c7a9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d18bd8e2-cffe-4e71-8501-69a9d2aac35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9DC94-B394-4446-883C-F82D5A8E050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7</Words>
  <Application>Microsoft Office PowerPoint</Application>
  <PresentationFormat>Widescreen</PresentationFormat>
  <Paragraphs>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Which gift would you rather receive??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2026-01-15T15:28:06Z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